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2580" y="-7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54DF27-12BB-48EE-991A-2D763519F994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827B2-3AFE-4424-92D1-E08D3B50F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73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54DF27-12BB-48EE-991A-2D763519F994}" type="datetimeFigureOut">
              <a:rPr lang="ru-RU" smtClean="0"/>
              <a:pPr/>
              <a:t>10.03.2017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27B2-3AFE-4424-92D1-E08D3B50F53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109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11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1958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1283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5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65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81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974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7720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148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476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7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4647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8848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9292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5309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734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70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5565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167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490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114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88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6841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89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40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387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75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79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0</Words>
  <Application>Microsoft Office PowerPoint</Application>
  <PresentationFormat>Экран (4:3)</PresentationFormat>
  <Paragraphs>0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Gerda</dc:creator>
  <cp:lastModifiedBy>Moditek-26</cp:lastModifiedBy>
  <cp:revision>26</cp:revision>
  <dcterms:created xsi:type="dcterms:W3CDTF">2014-11-25T21:28:24Z</dcterms:created>
  <dcterms:modified xsi:type="dcterms:W3CDTF">2017-03-10T07:21:11Z</dcterms:modified>
</cp:coreProperties>
</file>